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D33478D-9DC5-4D85-81F7-76FA79739881}" type="datetimeFigureOut">
              <a:rPr lang="en-US" smtClean="0"/>
              <a:t>18-Sep-20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5312E-B766-45ED-9F2C-F2D48B277D05}" type="slidenum">
              <a:rPr lang="en-US" smtClean="0"/>
              <a:t>‹#›</a:t>
            </a:fld>
            <a:endParaRPr lang="en-US"/>
          </a:p>
        </p:txBody>
      </p:sp>
    </p:spTree>
    <p:extLst>
      <p:ext uri="{BB962C8B-B14F-4D97-AF65-F5344CB8AC3E}">
        <p14:creationId xmlns:p14="http://schemas.microsoft.com/office/powerpoint/2010/main" val="3810257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33478D-9DC5-4D85-81F7-76FA79739881}" type="datetimeFigureOut">
              <a:rPr lang="en-US" smtClean="0"/>
              <a:t>18-Sep-20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5312E-B766-45ED-9F2C-F2D48B277D05}" type="slidenum">
              <a:rPr lang="en-US" smtClean="0"/>
              <a:t>‹#›</a:t>
            </a:fld>
            <a:endParaRPr lang="en-US"/>
          </a:p>
        </p:txBody>
      </p:sp>
    </p:spTree>
    <p:extLst>
      <p:ext uri="{BB962C8B-B14F-4D97-AF65-F5344CB8AC3E}">
        <p14:creationId xmlns:p14="http://schemas.microsoft.com/office/powerpoint/2010/main" val="3890755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33478D-9DC5-4D85-81F7-76FA79739881}" type="datetimeFigureOut">
              <a:rPr lang="en-US" smtClean="0"/>
              <a:t>18-Sep-20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5312E-B766-45ED-9F2C-F2D48B277D05}" type="slidenum">
              <a:rPr lang="en-US" smtClean="0"/>
              <a:t>‹#›</a:t>
            </a:fld>
            <a:endParaRPr lang="en-US"/>
          </a:p>
        </p:txBody>
      </p:sp>
    </p:spTree>
    <p:extLst>
      <p:ext uri="{BB962C8B-B14F-4D97-AF65-F5344CB8AC3E}">
        <p14:creationId xmlns:p14="http://schemas.microsoft.com/office/powerpoint/2010/main" val="3377011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33478D-9DC5-4D85-81F7-76FA79739881}" type="datetimeFigureOut">
              <a:rPr lang="en-US" smtClean="0"/>
              <a:t>18-Sep-20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5312E-B766-45ED-9F2C-F2D48B277D05}" type="slidenum">
              <a:rPr lang="en-US" smtClean="0"/>
              <a:t>‹#›</a:t>
            </a:fld>
            <a:endParaRPr lang="en-US"/>
          </a:p>
        </p:txBody>
      </p:sp>
    </p:spTree>
    <p:extLst>
      <p:ext uri="{BB962C8B-B14F-4D97-AF65-F5344CB8AC3E}">
        <p14:creationId xmlns:p14="http://schemas.microsoft.com/office/powerpoint/2010/main" val="543517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33478D-9DC5-4D85-81F7-76FA79739881}" type="datetimeFigureOut">
              <a:rPr lang="en-US" smtClean="0"/>
              <a:t>18-Sep-20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5312E-B766-45ED-9F2C-F2D48B277D05}" type="slidenum">
              <a:rPr lang="en-US" smtClean="0"/>
              <a:t>‹#›</a:t>
            </a:fld>
            <a:endParaRPr lang="en-US"/>
          </a:p>
        </p:txBody>
      </p:sp>
    </p:spTree>
    <p:extLst>
      <p:ext uri="{BB962C8B-B14F-4D97-AF65-F5344CB8AC3E}">
        <p14:creationId xmlns:p14="http://schemas.microsoft.com/office/powerpoint/2010/main" val="180560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33478D-9DC5-4D85-81F7-76FA79739881}" type="datetimeFigureOut">
              <a:rPr lang="en-US" smtClean="0"/>
              <a:t>18-Sep-20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5312E-B766-45ED-9F2C-F2D48B277D05}" type="slidenum">
              <a:rPr lang="en-US" smtClean="0"/>
              <a:t>‹#›</a:t>
            </a:fld>
            <a:endParaRPr lang="en-US"/>
          </a:p>
        </p:txBody>
      </p:sp>
    </p:spTree>
    <p:extLst>
      <p:ext uri="{BB962C8B-B14F-4D97-AF65-F5344CB8AC3E}">
        <p14:creationId xmlns:p14="http://schemas.microsoft.com/office/powerpoint/2010/main" val="34900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33478D-9DC5-4D85-81F7-76FA79739881}" type="datetimeFigureOut">
              <a:rPr lang="en-US" smtClean="0"/>
              <a:t>18-Sep-20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05312E-B766-45ED-9F2C-F2D48B277D05}" type="slidenum">
              <a:rPr lang="en-US" smtClean="0"/>
              <a:t>‹#›</a:t>
            </a:fld>
            <a:endParaRPr lang="en-US"/>
          </a:p>
        </p:txBody>
      </p:sp>
    </p:spTree>
    <p:extLst>
      <p:ext uri="{BB962C8B-B14F-4D97-AF65-F5344CB8AC3E}">
        <p14:creationId xmlns:p14="http://schemas.microsoft.com/office/powerpoint/2010/main" val="113497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33478D-9DC5-4D85-81F7-76FA79739881}" type="datetimeFigureOut">
              <a:rPr lang="en-US" smtClean="0"/>
              <a:t>18-Sep-20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05312E-B766-45ED-9F2C-F2D48B277D05}" type="slidenum">
              <a:rPr lang="en-US" smtClean="0"/>
              <a:t>‹#›</a:t>
            </a:fld>
            <a:endParaRPr lang="en-US"/>
          </a:p>
        </p:txBody>
      </p:sp>
    </p:spTree>
    <p:extLst>
      <p:ext uri="{BB962C8B-B14F-4D97-AF65-F5344CB8AC3E}">
        <p14:creationId xmlns:p14="http://schemas.microsoft.com/office/powerpoint/2010/main" val="733998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33478D-9DC5-4D85-81F7-76FA79739881}" type="datetimeFigureOut">
              <a:rPr lang="en-US" smtClean="0"/>
              <a:t>18-Sep-20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05312E-B766-45ED-9F2C-F2D48B277D05}" type="slidenum">
              <a:rPr lang="en-US" smtClean="0"/>
              <a:t>‹#›</a:t>
            </a:fld>
            <a:endParaRPr lang="en-US"/>
          </a:p>
        </p:txBody>
      </p:sp>
    </p:spTree>
    <p:extLst>
      <p:ext uri="{BB962C8B-B14F-4D97-AF65-F5344CB8AC3E}">
        <p14:creationId xmlns:p14="http://schemas.microsoft.com/office/powerpoint/2010/main" val="3268659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33478D-9DC5-4D85-81F7-76FA79739881}" type="datetimeFigureOut">
              <a:rPr lang="en-US" smtClean="0"/>
              <a:t>18-Sep-20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5312E-B766-45ED-9F2C-F2D48B277D05}" type="slidenum">
              <a:rPr lang="en-US" smtClean="0"/>
              <a:t>‹#›</a:t>
            </a:fld>
            <a:endParaRPr lang="en-US"/>
          </a:p>
        </p:txBody>
      </p:sp>
    </p:spTree>
    <p:extLst>
      <p:ext uri="{BB962C8B-B14F-4D97-AF65-F5344CB8AC3E}">
        <p14:creationId xmlns:p14="http://schemas.microsoft.com/office/powerpoint/2010/main" val="24917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33478D-9DC5-4D85-81F7-76FA79739881}" type="datetimeFigureOut">
              <a:rPr lang="en-US" smtClean="0"/>
              <a:t>18-Sep-20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5312E-B766-45ED-9F2C-F2D48B277D05}" type="slidenum">
              <a:rPr lang="en-US" smtClean="0"/>
              <a:t>‹#›</a:t>
            </a:fld>
            <a:endParaRPr lang="en-US"/>
          </a:p>
        </p:txBody>
      </p:sp>
    </p:spTree>
    <p:extLst>
      <p:ext uri="{BB962C8B-B14F-4D97-AF65-F5344CB8AC3E}">
        <p14:creationId xmlns:p14="http://schemas.microsoft.com/office/powerpoint/2010/main" val="2381309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33478D-9DC5-4D85-81F7-76FA79739881}" type="datetimeFigureOut">
              <a:rPr lang="en-US" smtClean="0"/>
              <a:t>18-Sep-20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5312E-B766-45ED-9F2C-F2D48B277D05}" type="slidenum">
              <a:rPr lang="en-US" smtClean="0"/>
              <a:t>‹#›</a:t>
            </a:fld>
            <a:endParaRPr lang="en-US"/>
          </a:p>
        </p:txBody>
      </p:sp>
    </p:spTree>
    <p:extLst>
      <p:ext uri="{BB962C8B-B14F-4D97-AF65-F5344CB8AC3E}">
        <p14:creationId xmlns:p14="http://schemas.microsoft.com/office/powerpoint/2010/main" val="804519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470025"/>
          </a:xfrm>
        </p:spPr>
        <p:txBody>
          <a:bodyPr>
            <a:normAutofit fontScale="90000"/>
          </a:bodyPr>
          <a:lstStyle/>
          <a:p>
            <a:r>
              <a:rPr lang="en-US" sz="9600" dirty="0">
                <a:latin typeface="Times New Roman" panose="02020603050405020304" pitchFamily="18" charset="0"/>
                <a:cs typeface="Times New Roman" panose="02020603050405020304" pitchFamily="18" charset="0"/>
              </a:rPr>
              <a:t>Lecture no. </a:t>
            </a:r>
            <a:r>
              <a:rPr lang="en-US" sz="9600">
                <a:latin typeface="Times New Roman" panose="02020603050405020304" pitchFamily="18" charset="0"/>
                <a:cs typeface="Times New Roman" panose="02020603050405020304" pitchFamily="18" charset="0"/>
              </a:rPr>
              <a:t>5</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47600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dirty="0">
                <a:latin typeface="Times New Roman" panose="02020603050405020304" pitchFamily="18" charset="0"/>
                <a:cs typeface="Times New Roman" panose="02020603050405020304" pitchFamily="18" charset="0"/>
              </a:rPr>
              <a:t>Planning Elements </a:t>
            </a:r>
            <a:endParaRPr lang="en-US" sz="6600"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52871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Times New Roman" panose="02020603050405020304" pitchFamily="18" charset="0"/>
                <a:cs typeface="Times New Roman" panose="02020603050405020304" pitchFamily="18" charset="0"/>
              </a:rPr>
              <a:t>Planning Elements </a:t>
            </a:r>
            <a:endParaRPr lang="en-US" sz="4800" b="1" dirty="0"/>
          </a:p>
        </p:txBody>
      </p:sp>
      <p:sp>
        <p:nvSpPr>
          <p:cNvPr id="3" name="Content Placeholder 2"/>
          <p:cNvSpPr>
            <a:spLocks noGrp="1"/>
          </p:cNvSpPr>
          <p:nvPr>
            <p:ph idx="1"/>
          </p:nvPr>
        </p:nvSpPr>
        <p:spPr>
          <a:xfrm>
            <a:off x="457200" y="1752600"/>
            <a:ext cx="8229600" cy="4373563"/>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Elements of planning are following</a:t>
            </a:r>
          </a:p>
          <a:p>
            <a:pPr marL="457200" indent="-457200">
              <a:buFont typeface="+mj-lt"/>
              <a:buAutoNum type="arabicPeriod"/>
            </a:pPr>
            <a:r>
              <a:rPr lang="en-US" sz="3600" dirty="0">
                <a:latin typeface="Times New Roman" panose="02020603050405020304" pitchFamily="18" charset="0"/>
                <a:cs typeface="Times New Roman" panose="02020603050405020304" pitchFamily="18" charset="0"/>
              </a:rPr>
              <a:t> Objectives</a:t>
            </a:r>
          </a:p>
          <a:p>
            <a:pPr marL="457200" indent="-457200">
              <a:buFont typeface="+mj-lt"/>
              <a:buAutoNum type="arabicPeriod"/>
            </a:pPr>
            <a:r>
              <a:rPr lang="en-US" sz="3600" dirty="0">
                <a:latin typeface="Times New Roman" panose="02020603050405020304" pitchFamily="18" charset="0"/>
                <a:cs typeface="Times New Roman" panose="02020603050405020304" pitchFamily="18" charset="0"/>
              </a:rPr>
              <a:t> Actions</a:t>
            </a:r>
          </a:p>
          <a:p>
            <a:pPr marL="457200" indent="-457200">
              <a:buFont typeface="+mj-lt"/>
              <a:buAutoNum type="arabicPeriod"/>
            </a:pPr>
            <a:r>
              <a:rPr lang="en-US" sz="3600" dirty="0">
                <a:latin typeface="Times New Roman" panose="02020603050405020304" pitchFamily="18" charset="0"/>
                <a:cs typeface="Times New Roman" panose="02020603050405020304" pitchFamily="18" charset="0"/>
              </a:rPr>
              <a:t> Resources</a:t>
            </a:r>
          </a:p>
          <a:p>
            <a:pPr marL="457200" indent="-457200">
              <a:buFont typeface="+mj-lt"/>
              <a:buAutoNum type="arabicPeriod"/>
            </a:pPr>
            <a:r>
              <a:rPr lang="en-US" sz="3600" dirty="0">
                <a:latin typeface="Times New Roman" panose="02020603050405020304" pitchFamily="18" charset="0"/>
                <a:cs typeface="Times New Roman" panose="02020603050405020304" pitchFamily="18" charset="0"/>
              </a:rPr>
              <a:t> Implementation </a:t>
            </a:r>
          </a:p>
        </p:txBody>
      </p:sp>
    </p:spTree>
    <p:extLst>
      <p:ext uri="{BB962C8B-B14F-4D97-AF65-F5344CB8AC3E}">
        <p14:creationId xmlns:p14="http://schemas.microsoft.com/office/powerpoint/2010/main" val="2115522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dirty="0">
                <a:latin typeface="Times New Roman" panose="02020603050405020304" pitchFamily="18" charset="0"/>
                <a:cs typeface="Times New Roman" panose="02020603050405020304" pitchFamily="18" charset="0"/>
              </a:rPr>
              <a:t>1. Objectives</a:t>
            </a:r>
            <a:endParaRPr lang="en-US" sz="4800" b="1" dirty="0"/>
          </a:p>
        </p:txBody>
      </p:sp>
      <p:sp>
        <p:nvSpPr>
          <p:cNvPr id="3" name="Content Placeholder 2"/>
          <p:cNvSpPr>
            <a:spLocks noGrp="1"/>
          </p:cNvSpPr>
          <p:nvPr>
            <p:ph idx="1"/>
          </p:nvPr>
        </p:nvSpPr>
        <p:spPr/>
        <p:txBody>
          <a:bodyPr>
            <a:normAutofit lnSpcReduction="10000"/>
          </a:bodyPr>
          <a:lstStyle/>
          <a:p>
            <a:pPr marL="0" indent="0" algn="just">
              <a:buNone/>
            </a:pPr>
            <a:r>
              <a:rPr lang="en-US" dirty="0">
                <a:latin typeface="Times New Roman" panose="02020603050405020304" pitchFamily="18" charset="0"/>
                <a:cs typeface="Times New Roman" panose="02020603050405020304" pitchFamily="18" charset="0"/>
              </a:rPr>
              <a:t>It called to be future conditions and hopes which is to achieve priority, time and measurements are its basic requirements priority in means of accomplishing and completing a given project regardless of other. Time is simple to manage. The time for the particular  that to supervise that it must be finished on it. Measurement regarding money, land, resources, materials, social and economic is the last but important requirement of the objective. </a:t>
            </a:r>
          </a:p>
          <a:p>
            <a:endParaRPr lang="en-US" dirty="0"/>
          </a:p>
        </p:txBody>
      </p:sp>
    </p:spTree>
    <p:extLst>
      <p:ext uri="{BB962C8B-B14F-4D97-AF65-F5344CB8AC3E}">
        <p14:creationId xmlns:p14="http://schemas.microsoft.com/office/powerpoint/2010/main" val="1051363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sz="3600" b="1" dirty="0">
                <a:latin typeface="Times New Roman" panose="02020603050405020304" pitchFamily="18" charset="0"/>
                <a:cs typeface="Times New Roman" panose="02020603050405020304" pitchFamily="18" charset="0"/>
              </a:rPr>
              <a:t>2. Actions </a:t>
            </a:r>
          </a:p>
          <a:p>
            <a:pPr marL="0" indent="0" algn="just">
              <a:buNone/>
            </a:pPr>
            <a:r>
              <a:rPr lang="en-US" sz="3600" dirty="0">
                <a:latin typeface="Times New Roman" panose="02020603050405020304" pitchFamily="18" charset="0"/>
                <a:cs typeface="Times New Roman" panose="02020603050405020304" pitchFamily="18" charset="0"/>
              </a:rPr>
              <a:t>It means the tactics planned to finish and complete a particular project or task. It is second step towards planning and after objectives to achieve it.</a:t>
            </a:r>
          </a:p>
          <a:p>
            <a:pPr marL="0" indent="0">
              <a:buNone/>
            </a:pPr>
            <a:r>
              <a:rPr lang="en-US" sz="4000" b="1" dirty="0">
                <a:latin typeface="Times New Roman" panose="02020603050405020304" pitchFamily="18" charset="0"/>
                <a:cs typeface="Times New Roman" panose="02020603050405020304" pitchFamily="18" charset="0"/>
              </a:rPr>
              <a:t>3</a:t>
            </a:r>
            <a:r>
              <a:rPr lang="en-US" sz="3600" b="1" dirty="0">
                <a:latin typeface="Times New Roman" panose="02020603050405020304" pitchFamily="18" charset="0"/>
                <a:cs typeface="Times New Roman" panose="02020603050405020304" pitchFamily="18" charset="0"/>
              </a:rPr>
              <a:t>. Resources</a:t>
            </a:r>
          </a:p>
          <a:p>
            <a:pPr marL="0" indent="0" algn="just">
              <a:buNone/>
            </a:pPr>
            <a:r>
              <a:rPr lang="en-US" sz="3600" dirty="0">
                <a:latin typeface="Times New Roman" panose="02020603050405020304" pitchFamily="18" charset="0"/>
                <a:cs typeface="Times New Roman" panose="02020603050405020304" pitchFamily="18" charset="0"/>
              </a:rPr>
              <a:t>In planning it refers to the budgeting of money and sources and levels of materials its quantity and quality used which is suitable regarding to needs of planning</a:t>
            </a:r>
            <a:r>
              <a:rPr lang="en-US" sz="3600" dirty="0">
                <a:solidFill>
                  <a:srgbClr val="FFFF00"/>
                </a:solidFill>
                <a:latin typeface="Times New Roman" panose="02020603050405020304" pitchFamily="18" charset="0"/>
                <a:cs typeface="Times New Roman" panose="02020603050405020304" pitchFamily="18" charset="0"/>
              </a:rPr>
              <a:t>. </a:t>
            </a:r>
          </a:p>
          <a:p>
            <a:pPr marL="0" indent="0">
              <a:buNone/>
            </a:pPr>
            <a:endParaRPr lang="en-US" sz="3600" b="1" dirty="0"/>
          </a:p>
        </p:txBody>
      </p:sp>
    </p:spTree>
    <p:extLst>
      <p:ext uri="{BB962C8B-B14F-4D97-AF65-F5344CB8AC3E}">
        <p14:creationId xmlns:p14="http://schemas.microsoft.com/office/powerpoint/2010/main" val="2674588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atin typeface="Times New Roman" panose="02020603050405020304" pitchFamily="18" charset="0"/>
                <a:cs typeface="Times New Roman" panose="02020603050405020304" pitchFamily="18" charset="0"/>
              </a:rPr>
              <a:t>4. Implementation </a:t>
            </a:r>
            <a:endParaRPr lang="en-US" b="1" dirty="0"/>
          </a:p>
        </p:txBody>
      </p:sp>
      <p:sp>
        <p:nvSpPr>
          <p:cNvPr id="3" name="Content Placeholder 2"/>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After finalizing the objectives and actions according to its resources then comes the Implementation which is to carry out the plan and to direct and assign the tactics used for that. Authority, persuasion and policy involves in implementation. It means a particular authority to guide and take responsibility and persuasion means to believe in one policy which he or she recommended. </a:t>
            </a:r>
          </a:p>
          <a:p>
            <a:endParaRPr lang="en-US" dirty="0"/>
          </a:p>
        </p:txBody>
      </p:sp>
    </p:spTree>
    <p:extLst>
      <p:ext uri="{BB962C8B-B14F-4D97-AF65-F5344CB8AC3E}">
        <p14:creationId xmlns:p14="http://schemas.microsoft.com/office/powerpoint/2010/main" val="23563011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TotalTime>
  <Words>235</Words>
  <Application>Microsoft Office PowerPoint</Application>
  <PresentationFormat>On-screen Show (4:3)</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Lecture no. 5</vt:lpstr>
      <vt:lpstr>Planning Elements </vt:lpstr>
      <vt:lpstr>Planning Elements </vt:lpstr>
      <vt:lpstr>1. Objectives</vt:lpstr>
      <vt:lpstr>PowerPoint Presentation</vt:lpstr>
      <vt:lpstr>4. Implementation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no. 6</dc:title>
  <dc:creator>City</dc:creator>
  <cp:lastModifiedBy>Sohail Zafar</cp:lastModifiedBy>
  <cp:revision>3</cp:revision>
  <dcterms:created xsi:type="dcterms:W3CDTF">2019-11-22T06:21:48Z</dcterms:created>
  <dcterms:modified xsi:type="dcterms:W3CDTF">2020-09-18T07:45:46Z</dcterms:modified>
</cp:coreProperties>
</file>